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7" r:id="rId4"/>
    <p:sldId id="260" r:id="rId5"/>
    <p:sldId id="259" r:id="rId6"/>
  </p:sldIdLst>
  <p:sldSz cx="9144000" cy="6858000" type="screen4x3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8" autoAdjust="0"/>
    <p:restoredTop sz="94660"/>
  </p:normalViewPr>
  <p:slideViewPr>
    <p:cSldViewPr snapToGrid="0">
      <p:cViewPr>
        <p:scale>
          <a:sx n="66" d="100"/>
          <a:sy n="66" d="100"/>
        </p:scale>
        <p:origin x="1422" y="12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1" y="3964664"/>
            <a:ext cx="9142857" cy="1015999"/>
          </a:xfrm>
        </p:spPr>
        <p:txBody>
          <a:bodyPr>
            <a:noAutofit/>
          </a:bodyPr>
          <a:lstStyle>
            <a:lvl1pPr algn="ctr">
              <a:defRPr sz="50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The Only Course Template You Need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71" y="4791981"/>
            <a:ext cx="9143429" cy="91440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>
                <a:latin typeface="Georgia" panose="02040502050405020303" pitchFamily="18" charset="0"/>
              </a:defRPr>
            </a:lvl2pPr>
            <a:lvl3pPr marL="914400" indent="0">
              <a:buNone/>
              <a:defRPr>
                <a:latin typeface="Georgia" panose="02040502050405020303" pitchFamily="18" charset="0"/>
              </a:defRPr>
            </a:lvl3pPr>
            <a:lvl4pPr marL="1371600" indent="0">
              <a:buNone/>
              <a:defRPr>
                <a:latin typeface="Georgia" panose="02040502050405020303" pitchFamily="18" charset="0"/>
              </a:defRPr>
            </a:lvl4pPr>
            <a:lvl5pPr marL="1828800" indent="0">
              <a:buNone/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3087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84" y="292556"/>
            <a:ext cx="5619750" cy="1015999"/>
          </a:xfrm>
        </p:spPr>
        <p:txBody>
          <a:bodyPr>
            <a:noAutofit/>
          </a:bodyPr>
          <a:lstStyle>
            <a:lvl1pPr algn="l">
              <a:defRPr sz="44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CHAPTER TITLE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8625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cena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83" y="292556"/>
            <a:ext cx="8413745" cy="1015999"/>
          </a:xfrm>
        </p:spPr>
        <p:txBody>
          <a:bodyPr>
            <a:noAutofit/>
          </a:bodyPr>
          <a:lstStyle>
            <a:lvl1pPr algn="r">
              <a:defRPr sz="44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CHAPTER TITLE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1512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Qui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84" y="292556"/>
            <a:ext cx="5619750" cy="1015999"/>
          </a:xfrm>
        </p:spPr>
        <p:txBody>
          <a:bodyPr>
            <a:noAutofit/>
          </a:bodyPr>
          <a:lstStyle>
            <a:lvl1pPr algn="l">
              <a:defRPr sz="44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CHAPTER TITLE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8449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60351"/>
            <a:ext cx="3228975" cy="1015999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COURSE Title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2706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7B917-FDC5-4F08-B6FA-851E0A63FF2F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E90B8-B3DD-4C2D-B7E3-56A85D3E7415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1239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7B917-FDC5-4F08-B6FA-851E0A63FF2F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E90B8-B3DD-4C2D-B7E3-56A85D3E7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61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6" r:id="rId2"/>
    <p:sldLayoutId id="2147483675" r:id="rId3"/>
    <p:sldLayoutId id="2147483674" r:id="rId4"/>
    <p:sldLayoutId id="2147483672" r:id="rId5"/>
    <p:sldLayoutId id="214748366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454401"/>
            <a:ext cx="9144000" cy="2801256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Only Course Template You Need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Compliance Edition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972" y="5686035"/>
            <a:ext cx="1447084" cy="9927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7470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INTRODUCTION SLIDE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038444" y="2062490"/>
            <a:ext cx="4419756" cy="998785"/>
            <a:chOff x="4038444" y="2062490"/>
            <a:chExt cx="4419756" cy="99878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8444" y="2242732"/>
              <a:ext cx="685956" cy="68595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4724400" y="2062490"/>
              <a:ext cx="26677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Learning objective 1</a:t>
              </a:r>
              <a:endParaRPr lang="en-US" sz="2800" dirty="0">
                <a:solidFill>
                  <a:schemeClr val="bg1">
                    <a:lumMod val="95000"/>
                  </a:schemeClr>
                </a:solidFill>
                <a:latin typeface="+mj-lt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724400" y="2476500"/>
              <a:ext cx="3733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Collaboratively administrate empowered markets via plug-and-play networks.</a:t>
              </a:r>
              <a:endParaRPr lang="en-US" sz="16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038444" y="3257986"/>
            <a:ext cx="4419756" cy="998785"/>
            <a:chOff x="4038444" y="2062490"/>
            <a:chExt cx="4419756" cy="99878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8444" y="2242732"/>
              <a:ext cx="685956" cy="68595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724400" y="2062490"/>
              <a:ext cx="26965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Learning objective 2</a:t>
              </a:r>
              <a:endParaRPr lang="en-US" sz="2800" dirty="0">
                <a:solidFill>
                  <a:schemeClr val="bg1">
                    <a:lumMod val="95000"/>
                  </a:schemeClr>
                </a:solidFill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24400" y="2476500"/>
              <a:ext cx="3733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Collaboratively administrate empowered markets via plug-and-play networks.</a:t>
              </a:r>
              <a:endParaRPr lang="en-US" sz="16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038444" y="4453482"/>
            <a:ext cx="4419756" cy="998785"/>
            <a:chOff x="4038444" y="2062490"/>
            <a:chExt cx="4419756" cy="99878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8444" y="2242732"/>
              <a:ext cx="685956" cy="685956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724400" y="2062490"/>
              <a:ext cx="270939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Learning objective 3</a:t>
              </a:r>
              <a:endParaRPr lang="en-US" sz="2800" dirty="0">
                <a:solidFill>
                  <a:schemeClr val="bg1">
                    <a:lumMod val="95000"/>
                  </a:schemeClr>
                </a:solidFill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724400" y="2476500"/>
              <a:ext cx="3733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Collaboratively administrate empowered markets via plug-and-play networks.</a:t>
              </a:r>
              <a:endParaRPr lang="en-US" sz="16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91888" y="1070669"/>
            <a:ext cx="8447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Efficiently unleash cross-media information without cross-media value. Quickly maximize timely deliverables for real-time schemas. Dramatically maintain clicks-and-mortar solutions without functional solutions.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57" y="1964947"/>
            <a:ext cx="3521361" cy="489305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972" y="5686035"/>
            <a:ext cx="1447084" cy="9927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7348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0"/>
            <a:ext cx="4644571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Compliance 101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979550" y="2222242"/>
            <a:ext cx="2803006" cy="667584"/>
            <a:chOff x="628650" y="2590542"/>
            <a:chExt cx="2803006" cy="66758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50" y="2667708"/>
              <a:ext cx="393790" cy="58433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095375" y="2590542"/>
              <a:ext cx="18020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Chapter Title 1</a:t>
              </a:r>
              <a:endParaRPr lang="en-US" sz="2400" dirty="0">
                <a:solidFill>
                  <a:schemeClr val="bg1">
                    <a:lumMod val="95000"/>
                  </a:schemeClr>
                </a:solidFill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95375" y="2950349"/>
              <a:ext cx="23362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95000"/>
                    </a:schemeClr>
                  </a:solidFill>
                </a:rPr>
                <a:t>Brief overview of this chapter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79550" y="3068602"/>
            <a:ext cx="2803006" cy="667584"/>
            <a:chOff x="628650" y="2590542"/>
            <a:chExt cx="2803006" cy="66758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50" y="2667708"/>
              <a:ext cx="393790" cy="584333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1095375" y="2590542"/>
              <a:ext cx="18277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Chapter Title 2</a:t>
              </a:r>
              <a:endParaRPr lang="en-US" sz="2400" dirty="0">
                <a:solidFill>
                  <a:schemeClr val="bg1">
                    <a:lumMod val="95000"/>
                  </a:schemeClr>
                </a:solidFill>
                <a:latin typeface="+mj-l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95375" y="2950349"/>
              <a:ext cx="23362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95000"/>
                    </a:schemeClr>
                  </a:solidFill>
                </a:rPr>
                <a:t>Brief overview of this chapter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79550" y="3914962"/>
            <a:ext cx="2803006" cy="667584"/>
            <a:chOff x="628650" y="2590542"/>
            <a:chExt cx="2803006" cy="667584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50" y="2667708"/>
              <a:ext cx="393790" cy="584333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095375" y="2590542"/>
              <a:ext cx="18389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Chapter Title 3</a:t>
              </a:r>
              <a:endParaRPr lang="en-US" sz="2400" dirty="0">
                <a:solidFill>
                  <a:schemeClr val="bg1">
                    <a:lumMod val="95000"/>
                  </a:schemeClr>
                </a:solidFill>
                <a:latin typeface="+mj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95375" y="2950349"/>
              <a:ext cx="23362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95000"/>
                    </a:schemeClr>
                  </a:solidFill>
                </a:rPr>
                <a:t>Brief overview of this chapter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79550" y="4761322"/>
            <a:ext cx="2803006" cy="667584"/>
            <a:chOff x="628650" y="2590542"/>
            <a:chExt cx="2803006" cy="667584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50" y="2667708"/>
              <a:ext cx="393790" cy="584333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095375" y="2590542"/>
              <a:ext cx="18373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Chapter Title 4</a:t>
              </a:r>
              <a:endParaRPr lang="en-US" sz="2400" dirty="0">
                <a:solidFill>
                  <a:schemeClr val="bg1">
                    <a:lumMod val="95000"/>
                  </a:schemeClr>
                </a:solidFill>
                <a:latin typeface="+mj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95375" y="2950349"/>
              <a:ext cx="23362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95000"/>
                    </a:schemeClr>
                  </a:solidFill>
                </a:rPr>
                <a:t>Brief overview of this chapter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79550" y="5607681"/>
            <a:ext cx="2803006" cy="667584"/>
            <a:chOff x="628650" y="2590542"/>
            <a:chExt cx="2803006" cy="667584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50" y="2667708"/>
              <a:ext cx="393790" cy="584333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1095375" y="2590542"/>
              <a:ext cx="18341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Chapter Title 5</a:t>
              </a:r>
              <a:endParaRPr lang="en-US" sz="2400" dirty="0">
                <a:solidFill>
                  <a:schemeClr val="bg1">
                    <a:lumMod val="95000"/>
                  </a:schemeClr>
                </a:solidFill>
                <a:latin typeface="+mj-lt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095375" y="2950349"/>
              <a:ext cx="23362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95000"/>
                    </a:schemeClr>
                  </a:solidFill>
                </a:rPr>
                <a:t>Brief overview of this chapter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88686" y="1128725"/>
            <a:ext cx="4296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Collaboratively administrate empowered markets via plug-and-play networks. Dynamically procrastinate B2C users after installed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benefits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. 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972" y="5686035"/>
            <a:ext cx="1447084" cy="9927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3436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109" y="1128566"/>
            <a:ext cx="4598448" cy="572900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 this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43314" y="1070669"/>
            <a:ext cx="6995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Efficiently unleash cross-media information without cross-media value. Quickly maximize timely deliverables for real-time schemas. Dramatically maintain clicks-and-mortar solutions without functional solutions.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972" y="5686035"/>
            <a:ext cx="1447084" cy="9927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6273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Quiz: Multiple Choice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2884" y="1133950"/>
            <a:ext cx="8341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Efficiently unleash cross-media information without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value?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95572" y="2118568"/>
            <a:ext cx="7709800" cy="707886"/>
            <a:chOff x="781057" y="2483175"/>
            <a:chExt cx="7709800" cy="70788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057" y="2483175"/>
              <a:ext cx="1016232" cy="58433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898889" y="2483175"/>
              <a:ext cx="65919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</a:rPr>
                <a:t>Objectively innovate empowered manufactured products whereas parallel platforms.</a:t>
              </a:r>
              <a:endParaRPr lang="en-US" sz="20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95572" y="3161422"/>
            <a:ext cx="7709800" cy="707886"/>
            <a:chOff x="781057" y="2483175"/>
            <a:chExt cx="7709800" cy="70788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057" y="2483175"/>
              <a:ext cx="1016232" cy="584333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898889" y="2483175"/>
              <a:ext cx="65919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</a:rPr>
                <a:t>Objectively innovate empowered manufactured products whereas parallel platforms.</a:t>
              </a:r>
              <a:endParaRPr lang="en-US" sz="20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95572" y="4204276"/>
            <a:ext cx="7709800" cy="707886"/>
            <a:chOff x="781057" y="2483175"/>
            <a:chExt cx="7709800" cy="707886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057" y="2483175"/>
              <a:ext cx="1016232" cy="584333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898889" y="2483175"/>
              <a:ext cx="65919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</a:rPr>
                <a:t>Objectively innovate empowered manufactured products whereas parallel platforms.</a:t>
              </a:r>
              <a:endParaRPr lang="en-US" sz="20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43" y="5213217"/>
            <a:ext cx="2093791" cy="14363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69364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ompliance Edition">
      <a:majorFont>
        <a:latin typeface="84 Rock!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</TotalTime>
  <Words>190</Words>
  <Application>Microsoft Office PowerPoint</Application>
  <PresentationFormat>On-screen Show (4:3)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84 Rock!</vt:lpstr>
      <vt:lpstr>Arial</vt:lpstr>
      <vt:lpstr>Calibri</vt:lpstr>
      <vt:lpstr>Georgia</vt:lpstr>
      <vt:lpstr>Office Theme</vt:lpstr>
      <vt:lpstr>The Only Course Template You Need</vt:lpstr>
      <vt:lpstr>CHAPTER INTRODUCTION SLIDE</vt:lpstr>
      <vt:lpstr>Compliance 101</vt:lpstr>
      <vt:lpstr>Consider this</vt:lpstr>
      <vt:lpstr>Quiz: Multiple Choice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Computer</dc:creator>
  <cp:lastModifiedBy>Computer</cp:lastModifiedBy>
  <cp:revision>24</cp:revision>
  <dcterms:created xsi:type="dcterms:W3CDTF">2015-04-01T12:25:23Z</dcterms:created>
  <dcterms:modified xsi:type="dcterms:W3CDTF">2015-04-01T14:12:34Z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8CC1DAFF-CCA0-46B5-A09B-0DE3BB7DD65C</vt:lpwstr>
  </property>
  <property fmtid="{D5CDD505-2E9C-101B-9397-08002B2CF9AE}" pid="3" name="ArticulatePath">
    <vt:lpwstr>Presentation1</vt:lpwstr>
  </property>
</Properties>
</file>